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5"/>
  </p:sldMasterIdLst>
  <p:notesMasterIdLst>
    <p:notesMasterId r:id="rId9"/>
  </p:notesMasterIdLst>
  <p:sldIdLst>
    <p:sldId id="256" r:id="rId6"/>
    <p:sldId id="260" r:id="rId7"/>
    <p:sldId id="262" r:id="rId8"/>
  </p:sldIdLst>
  <p:sldSz cx="9144000" cy="6858000" type="screen4x3"/>
  <p:notesSz cx="6858000" cy="9144000"/>
  <p:defaultTextStyle>
    <a:defPPr>
      <a:defRPr lang="sv-SE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BE8C0C9-7D07-1BA5-6B7C-E9786E63D7E9}" v="104" dt="2026-08-16T18:42:17.20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2880"/>
      </p:guideLst>
    </p:cSldViewPr>
  </p:slide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na Nockhammar Johnsson" userId="S::anna.nockhammar.johnsson@rum.se::c973b145-a851-4fd3-94f1-8de5b5c9d23d" providerId="AD" clId="Web-{ABE8C0C9-7D07-1BA5-6B7C-E9786E63D7E9}"/>
    <pc:docChg chg="delSld modSld">
      <pc:chgData name="Anna Nockhammar Johnsson" userId="S::anna.nockhammar.johnsson@rum.se::c973b145-a851-4fd3-94f1-8de5b5c9d23d" providerId="AD" clId="Web-{ABE8C0C9-7D07-1BA5-6B7C-E9786E63D7E9}" dt="2026-08-16T18:42:17.202" v="92"/>
      <pc:docMkLst>
        <pc:docMk/>
      </pc:docMkLst>
      <pc:sldChg chg="modSp">
        <pc:chgData name="Anna Nockhammar Johnsson" userId="S::anna.nockhammar.johnsson@rum.se::c973b145-a851-4fd3-94f1-8de5b5c9d23d" providerId="AD" clId="Web-{ABE8C0C9-7D07-1BA5-6B7C-E9786E63D7E9}" dt="2026-08-16T18:37:07.568" v="9" actId="20577"/>
        <pc:sldMkLst>
          <pc:docMk/>
          <pc:sldMk cId="0" sldId="256"/>
        </pc:sldMkLst>
        <pc:spChg chg="mod">
          <ac:chgData name="Anna Nockhammar Johnsson" userId="S::anna.nockhammar.johnsson@rum.se::c973b145-a851-4fd3-94f1-8de5b5c9d23d" providerId="AD" clId="Web-{ABE8C0C9-7D07-1BA5-6B7C-E9786E63D7E9}" dt="2026-08-16T18:37:07.568" v="9" actId="20577"/>
          <ac:spMkLst>
            <pc:docMk/>
            <pc:sldMk cId="0" sldId="256"/>
            <ac:spMk id="2" creationId="{54F81739-64B6-4F0A-868F-C027A6E2C13A}"/>
          </ac:spMkLst>
        </pc:spChg>
      </pc:sldChg>
      <pc:sldChg chg="modSp">
        <pc:chgData name="Anna Nockhammar Johnsson" userId="S::anna.nockhammar.johnsson@rum.se::c973b145-a851-4fd3-94f1-8de5b5c9d23d" providerId="AD" clId="Web-{ABE8C0C9-7D07-1BA5-6B7C-E9786E63D7E9}" dt="2026-08-16T18:42:14.889" v="91" actId="20577"/>
        <pc:sldMkLst>
          <pc:docMk/>
          <pc:sldMk cId="1074893175" sldId="262"/>
        </pc:sldMkLst>
        <pc:spChg chg="mod">
          <ac:chgData name="Anna Nockhammar Johnsson" userId="S::anna.nockhammar.johnsson@rum.se::c973b145-a851-4fd3-94f1-8de5b5c9d23d" providerId="AD" clId="Web-{ABE8C0C9-7D07-1BA5-6B7C-E9786E63D7E9}" dt="2026-08-16T18:42:14.889" v="91" actId="20577"/>
          <ac:spMkLst>
            <pc:docMk/>
            <pc:sldMk cId="1074893175" sldId="262"/>
            <ac:spMk id="5123" creationId="{FFBC1B7B-2452-45DE-92C2-E8E5B3B570F4}"/>
          </ac:spMkLst>
        </pc:spChg>
      </pc:sldChg>
      <pc:sldChg chg="del">
        <pc:chgData name="Anna Nockhammar Johnsson" userId="S::anna.nockhammar.johnsson@rum.se::c973b145-a851-4fd3-94f1-8de5b5c9d23d" providerId="AD" clId="Web-{ABE8C0C9-7D07-1BA5-6B7C-E9786E63D7E9}" dt="2026-08-16T18:41:51.811" v="84"/>
        <pc:sldMkLst>
          <pc:docMk/>
          <pc:sldMk cId="3253552495" sldId="263"/>
        </pc:sldMkLst>
      </pc:sldChg>
      <pc:sldChg chg="modSp del">
        <pc:chgData name="Anna Nockhammar Johnsson" userId="S::anna.nockhammar.johnsson@rum.se::c973b145-a851-4fd3-94f1-8de5b5c9d23d" providerId="AD" clId="Web-{ABE8C0C9-7D07-1BA5-6B7C-E9786E63D7E9}" dt="2026-08-16T18:42:17.202" v="92"/>
        <pc:sldMkLst>
          <pc:docMk/>
          <pc:sldMk cId="3372083241" sldId="264"/>
        </pc:sldMkLst>
        <pc:spChg chg="mod">
          <ac:chgData name="Anna Nockhammar Johnsson" userId="S::anna.nockhammar.johnsson@rum.se::c973b145-a851-4fd3-94f1-8de5b5c9d23d" providerId="AD" clId="Web-{ABE8C0C9-7D07-1BA5-6B7C-E9786E63D7E9}" dt="2026-08-16T18:42:06.139" v="87" actId="20577"/>
          <ac:spMkLst>
            <pc:docMk/>
            <pc:sldMk cId="3372083241" sldId="264"/>
            <ac:spMk id="5123" creationId="{FFBC1B7B-2452-45DE-92C2-E8E5B3B570F4}"/>
          </ac:spMkLst>
        </pc:spChg>
      </pc:sldChg>
      <pc:sldChg chg="del">
        <pc:chgData name="Anna Nockhammar Johnsson" userId="S::anna.nockhammar.johnsson@rum.se::c973b145-a851-4fd3-94f1-8de5b5c9d23d" providerId="AD" clId="Web-{ABE8C0C9-7D07-1BA5-6B7C-E9786E63D7E9}" dt="2026-08-16T18:41:45.857" v="83"/>
        <pc:sldMkLst>
          <pc:docMk/>
          <pc:sldMk cId="4087633291" sldId="26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62953A73-EE8E-44C6-8AFD-A60B47C0C6C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sv-SE" altLang="sv-SE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1590E6E7-8280-4C50-A20C-B0759D467F30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sv-SE" altLang="sv-SE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AD33ABE7-4528-48EC-B5D0-91F9AB0E8FC1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ADF37FC4-C0BD-4C7C-9A9C-C350B0585011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/>
              <a:t>Klicka här för att ändra format på bakgrundstexten</a:t>
            </a:r>
          </a:p>
          <a:p>
            <a:pPr lvl="1"/>
            <a:r>
              <a:rPr lang="sv-SE" altLang="sv-SE"/>
              <a:t>Nivå två</a:t>
            </a:r>
          </a:p>
          <a:p>
            <a:pPr lvl="2"/>
            <a:r>
              <a:rPr lang="sv-SE" altLang="sv-SE"/>
              <a:t>Nivå tre</a:t>
            </a:r>
          </a:p>
          <a:p>
            <a:pPr lvl="3"/>
            <a:r>
              <a:rPr lang="sv-SE" altLang="sv-SE"/>
              <a:t>Nivå fyra</a:t>
            </a:r>
          </a:p>
          <a:p>
            <a:pPr lvl="4"/>
            <a:r>
              <a:rPr lang="sv-SE" altLang="sv-SE"/>
              <a:t>Nivå fem</a:t>
            </a:r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38514AA7-FCC9-4CE3-9B65-348D31A88F87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sv-SE" altLang="sv-SE"/>
          </a:p>
        </p:txBody>
      </p:sp>
      <p:sp>
        <p:nvSpPr>
          <p:cNvPr id="3079" name="Rectangle 7">
            <a:extLst>
              <a:ext uri="{FF2B5EF4-FFF2-40B4-BE49-F238E27FC236}">
                <a16:creationId xmlns:a16="http://schemas.microsoft.com/office/drawing/2014/main" id="{714F19C3-35AA-4611-A513-EDA34266E55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614889B-615D-4702-8D80-1A8FCA0B4BF1}" type="slidenum">
              <a:rPr lang="sv-SE" altLang="sv-SE"/>
              <a:pPr/>
              <a:t>‹#›</a:t>
            </a:fld>
            <a:endParaRPr lang="sv-SE" alt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B476346E-6BB1-45E3-AEAB-5064570D24A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3425D37-364B-4F1F-AD48-EDA92CE61754}" type="slidenum">
              <a:rPr lang="sv-SE" altLang="sv-SE"/>
              <a:pPr/>
              <a:t>1</a:t>
            </a:fld>
            <a:endParaRPr lang="sv-SE" altLang="sv-SE"/>
          </a:p>
        </p:txBody>
      </p:sp>
      <p:sp>
        <p:nvSpPr>
          <p:cNvPr id="4098" name="Rectangle 2">
            <a:extLst>
              <a:ext uri="{FF2B5EF4-FFF2-40B4-BE49-F238E27FC236}">
                <a16:creationId xmlns:a16="http://schemas.microsoft.com/office/drawing/2014/main" id="{522AF437-108D-4B49-BAD8-79B3F9DEBB3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DB1D641A-E860-4A5A-A0E2-EA194A24B01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 altLang="sv-S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F89DB39C-BBA1-4CEB-ADBA-1977BD44F5F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64C26F1-F3A5-4772-8C34-BECB3AD18147}" type="slidenum">
              <a:rPr lang="sv-SE" altLang="sv-SE"/>
              <a:pPr/>
              <a:t>2</a:t>
            </a:fld>
            <a:endParaRPr lang="sv-SE" altLang="sv-SE"/>
          </a:p>
        </p:txBody>
      </p:sp>
      <p:sp>
        <p:nvSpPr>
          <p:cNvPr id="7170" name="Rectangle 2">
            <a:extLst>
              <a:ext uri="{FF2B5EF4-FFF2-40B4-BE49-F238E27FC236}">
                <a16:creationId xmlns:a16="http://schemas.microsoft.com/office/drawing/2014/main" id="{6AA80276-909D-4429-8A30-F77487C5C0F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DECAB7A8-F48A-4E94-862C-2D72B75F8B7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41872172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F89DB39C-BBA1-4CEB-ADBA-1977BD44F5F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64C26F1-F3A5-4772-8C34-BECB3AD18147}" type="slidenum">
              <a:rPr lang="sv-SE" altLang="sv-SE"/>
              <a:pPr/>
              <a:t>3</a:t>
            </a:fld>
            <a:endParaRPr lang="sv-SE" altLang="sv-SE"/>
          </a:p>
        </p:txBody>
      </p:sp>
      <p:sp>
        <p:nvSpPr>
          <p:cNvPr id="7170" name="Rectangle 2">
            <a:extLst>
              <a:ext uri="{FF2B5EF4-FFF2-40B4-BE49-F238E27FC236}">
                <a16:creationId xmlns:a16="http://schemas.microsoft.com/office/drawing/2014/main" id="{6AA80276-909D-4429-8A30-F77487C5C0F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DECAB7A8-F48A-4E94-862C-2D72B75F8B7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24295171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C8DC8829-67C8-4FEA-8006-2DDCEC15949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5800" y="1905000"/>
            <a:ext cx="7772400" cy="1143000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sv-SE" altLang="sv-SE" noProof="0"/>
              <a:t>Klicka här för att ändra format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A5D9380D-F3D6-4639-95D7-5824185120F1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004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 sz="2400"/>
            </a:lvl1pPr>
          </a:lstStyle>
          <a:p>
            <a:pPr lvl="0"/>
            <a:r>
              <a:rPr lang="sv-SE" altLang="sv-SE" noProof="0"/>
              <a:t>Klicka här för att ändra format på underrubrik i bakgrunden</a:t>
            </a:r>
          </a:p>
        </p:txBody>
      </p:sp>
      <p:sp>
        <p:nvSpPr>
          <p:cNvPr id="6148" name="Rectangle 4">
            <a:extLst>
              <a:ext uri="{FF2B5EF4-FFF2-40B4-BE49-F238E27FC236}">
                <a16:creationId xmlns:a16="http://schemas.microsoft.com/office/drawing/2014/main" id="{9F11EF1A-B166-4580-B34E-5EDDCC9EA3AE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sv-SE" altLang="sv-SE"/>
          </a:p>
        </p:txBody>
      </p:sp>
      <p:sp>
        <p:nvSpPr>
          <p:cNvPr id="6149" name="Rectangle 5">
            <a:extLst>
              <a:ext uri="{FF2B5EF4-FFF2-40B4-BE49-F238E27FC236}">
                <a16:creationId xmlns:a16="http://schemas.microsoft.com/office/drawing/2014/main" id="{EFD09578-7A81-4A33-A925-81C6C6AFE76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E3EECE22-6C6E-4EAE-B38C-B016F1209192}" type="slidenum">
              <a:rPr lang="sv-SE" altLang="sv-SE"/>
              <a:pPr/>
              <a:t>‹#›</a:t>
            </a:fld>
            <a:endParaRPr lang="sv-SE" altLang="sv-SE" sz="1400">
              <a:latin typeface="Arial" panose="020B0604020202020204" pitchFamily="34" charset="0"/>
            </a:endParaRPr>
          </a:p>
        </p:txBody>
      </p:sp>
      <p:pic>
        <p:nvPicPr>
          <p:cNvPr id="6150" name="Picture 6">
            <a:extLst>
              <a:ext uri="{FF2B5EF4-FFF2-40B4-BE49-F238E27FC236}">
                <a16:creationId xmlns:a16="http://schemas.microsoft.com/office/drawing/2014/main" id="{2E0E3B36-BAFB-46E8-96FD-07670AFEFE2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214313"/>
            <a:ext cx="1295400" cy="776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7">
            <a:extLst>
              <a:ext uri="{FF2B5EF4-FFF2-40B4-BE49-F238E27FC236}">
                <a16:creationId xmlns:a16="http://schemas.microsoft.com/office/drawing/2014/main" id="{6E970145-9D66-4928-8190-1C0ECF97D81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4450" y="4276725"/>
            <a:ext cx="9340850" cy="2719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042B02-793F-423A-9A93-1DD48575C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1A3A5EC0-DD56-492F-AFE2-F2B4D35CEF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E640C3A4-115D-407E-95E9-5D655CBF802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5395422-0B37-42AF-AF9F-88EF95387E8A}" type="slidenum">
              <a:rPr lang="sv-SE" altLang="sv-SE"/>
              <a:pPr/>
              <a:t>‹#›</a:t>
            </a:fld>
            <a:endParaRPr lang="sv-SE" altLang="sv-SE" sz="14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8893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7920192C-49BB-4A1E-B56C-A102C68D0E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06BE584A-2E71-4692-BF57-76D3777DF0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7EB816D2-6D35-458D-B894-39EDFC673D7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44A6C9F-1F20-4C46-9ACC-5EAC0249735E}" type="slidenum">
              <a:rPr lang="sv-SE" altLang="sv-SE"/>
              <a:pPr/>
              <a:t>‹#›</a:t>
            </a:fld>
            <a:endParaRPr lang="sv-SE" altLang="sv-SE" sz="14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06683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06660E8-DC1F-4DD2-A81C-C65D8F40E9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E1F0CE4-6941-4D59-9505-5A63AC8E46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82A0846-A0B1-4E88-854A-E6CB0F30129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1EF2C26-49C9-40A9-A9AD-F4E29999A033}" type="slidenum">
              <a:rPr lang="sv-SE" altLang="sv-SE"/>
              <a:pPr/>
              <a:t>‹#›</a:t>
            </a:fld>
            <a:endParaRPr lang="sv-SE" altLang="sv-SE" sz="14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50983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1845AC5-C338-47DF-94F2-28B35ED76D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926E72F-A43C-4407-8CB9-AFB39F3F0E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69590F72-B68E-4EDD-806C-178752D750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CFACFAE-E577-4D8C-93C8-0AAE3240D508}" type="slidenum">
              <a:rPr lang="sv-SE" altLang="sv-SE"/>
              <a:pPr/>
              <a:t>‹#›</a:t>
            </a:fld>
            <a:endParaRPr lang="sv-SE" altLang="sv-SE" sz="14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52638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D6762AF-2076-4748-9CA1-3BE4BBCF4C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8E7FC91-576A-4999-BEFF-7082B9FB18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C51E0E5-F94E-4155-A4DF-19E0261CE3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33D8E26-6278-43F0-B7A2-6257BC0DD2D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99B84A0-11FD-4DC4-836D-06622E47D6B7}" type="slidenum">
              <a:rPr lang="sv-SE" altLang="sv-SE"/>
              <a:pPr/>
              <a:t>‹#›</a:t>
            </a:fld>
            <a:endParaRPr lang="sv-SE" altLang="sv-SE" sz="14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7204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66BD5BC-9E42-4914-B21A-B4C26A52BE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A5F44E7-ECFB-4B5F-BC5B-28A379AA60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1F3A5ED9-E16D-45E7-A7A0-EE40FC947F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F4C64D19-2A2D-47BF-9F0E-8B681489D5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80266DF5-07AE-403E-8F23-C8BB984BEF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37C2992-9DD3-48DD-A111-B31C867B960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9EBFF22-4BEF-4ED6-B84A-DCA2F68BF29B}" type="slidenum">
              <a:rPr lang="sv-SE" altLang="sv-SE"/>
              <a:pPr/>
              <a:t>‹#›</a:t>
            </a:fld>
            <a:endParaRPr lang="sv-SE" altLang="sv-SE" sz="14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4371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537BFC8-CEAE-4EF1-98DE-29F84C2BAA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F7B92AEC-E2BF-4EFD-838A-7786FECEF6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C2D642B-30AF-4842-8B84-9C0AF8C94293}" type="slidenum">
              <a:rPr lang="sv-SE" altLang="sv-SE"/>
              <a:pPr/>
              <a:t>‹#›</a:t>
            </a:fld>
            <a:endParaRPr lang="sv-SE" altLang="sv-SE" sz="14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782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B557FF96-864A-4EF1-8F5E-39959B1300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B184266-9126-4F77-BE39-6521262D9FB3}" type="slidenum">
              <a:rPr lang="sv-SE" altLang="sv-SE"/>
              <a:pPr/>
              <a:t>‹#›</a:t>
            </a:fld>
            <a:endParaRPr lang="sv-SE" altLang="sv-SE" sz="14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9093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5B0DCA9-3758-49B5-9CF0-1AF7A0140D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5738AD3-C5C9-45BF-934F-D43FC10B15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1828E769-6A21-4008-9975-6D762C6952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98F63B98-B415-4080-8577-0623B73F47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4BD378D-076B-462F-A2F7-957C305A5BA0}" type="slidenum">
              <a:rPr lang="sv-SE" altLang="sv-SE"/>
              <a:pPr/>
              <a:t>‹#›</a:t>
            </a:fld>
            <a:endParaRPr lang="sv-SE" altLang="sv-SE" sz="14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22816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5C75702-B1EE-4370-9CEC-93D7D9FB03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28453925-8E6A-4486-836C-D88D993A5D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F23A5B26-228B-421F-AA38-603276F543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A65A4B4-7E67-4703-88AD-48E355AA072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A1695E7-51B0-4E54-96E5-334C70ABCDAA}" type="slidenum">
              <a:rPr lang="sv-SE" altLang="sv-SE"/>
              <a:pPr/>
              <a:t>‹#›</a:t>
            </a:fld>
            <a:endParaRPr lang="sv-SE" altLang="sv-SE" sz="14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4247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>
            <a:extLst>
              <a:ext uri="{FF2B5EF4-FFF2-40B4-BE49-F238E27FC236}">
                <a16:creationId xmlns:a16="http://schemas.microsoft.com/office/drawing/2014/main" id="{993063DB-67F6-4AC9-9F38-6B52FC3B531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61138"/>
            <a:ext cx="91440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6" name="Rectangle 2">
            <a:extLst>
              <a:ext uri="{FF2B5EF4-FFF2-40B4-BE49-F238E27FC236}">
                <a16:creationId xmlns:a16="http://schemas.microsoft.com/office/drawing/2014/main" id="{4BB9DCD4-A8C0-4272-85F3-076F7BDCEFC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/>
              <a:t>Klicka här för att ändra format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B194096D-2E84-4C4A-903B-EB648C91D92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/>
              <a:t>Klicka här för att ändra format på bakgrundstexten</a:t>
            </a:r>
          </a:p>
          <a:p>
            <a:pPr lvl="1"/>
            <a:r>
              <a:rPr lang="sv-SE" altLang="sv-SE"/>
              <a:t>Nivå två</a:t>
            </a:r>
          </a:p>
          <a:p>
            <a:pPr lvl="2"/>
            <a:r>
              <a:rPr lang="sv-SE" altLang="sv-SE"/>
              <a:t>Nivå tre</a:t>
            </a:r>
          </a:p>
          <a:p>
            <a:pPr lvl="3"/>
            <a:r>
              <a:rPr lang="sv-SE" altLang="sv-SE"/>
              <a:t>Nivå fyra</a:t>
            </a:r>
          </a:p>
          <a:p>
            <a:pPr lvl="4"/>
            <a:r>
              <a:rPr lang="sv-SE" altLang="sv-SE"/>
              <a:t>Nivå fem</a:t>
            </a: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656F1477-E498-47DD-A366-EA295F3C4CA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657600" y="6613525"/>
            <a:ext cx="19050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+mn-lt"/>
              </a:defRPr>
            </a:lvl1pPr>
          </a:lstStyle>
          <a:p>
            <a:fld id="{1FE777D0-E34B-4C9A-B298-79A6926F567F}" type="slidenum">
              <a:rPr lang="sv-SE" altLang="sv-SE"/>
              <a:pPr/>
              <a:t>‹#›</a:t>
            </a:fld>
            <a:endParaRPr lang="sv-SE" altLang="sv-SE" sz="1400">
              <a:latin typeface="Arial" panose="020B0604020202020204" pitchFamily="34" charset="0"/>
            </a:endParaRPr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52F6795E-DAD8-4176-AEB1-CF041948E9D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214313"/>
            <a:ext cx="1295400" cy="776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libri Bold" panose="020F0702030404030204" pitchFamily="34" charset="0"/>
          <a:ea typeface="ＭＳ Ｐゴシック" panose="020B0600070205080204" pitchFamily="34" charset="-128"/>
        </a:defRPr>
      </a:lvl2pPr>
      <a:lvl3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libri Bold" panose="020F0702030404030204" pitchFamily="34" charset="0"/>
          <a:ea typeface="ＭＳ Ｐゴシック" panose="020B0600070205080204" pitchFamily="34" charset="-128"/>
        </a:defRPr>
      </a:lvl3pPr>
      <a:lvl4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libri Bold" panose="020F0702030404030204" pitchFamily="34" charset="0"/>
          <a:ea typeface="ＭＳ Ｐゴシック" panose="020B0600070205080204" pitchFamily="34" charset="-128"/>
        </a:defRPr>
      </a:lvl4pPr>
      <a:lvl5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libri Bold" panose="020F0702030404030204" pitchFamily="34" charset="0"/>
          <a:ea typeface="ＭＳ Ｐゴシック" panose="020B0600070205080204" pitchFamily="3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libri Bold" panose="020F0702030404030204" pitchFamily="34" charset="0"/>
          <a:ea typeface="ＭＳ Ｐゴシック" panose="020B0600070205080204" pitchFamily="3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libri Bold" panose="020F0702030404030204" pitchFamily="34" charset="0"/>
          <a:ea typeface="ＭＳ Ｐゴシック" panose="020B0600070205080204" pitchFamily="3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libri Bold" panose="020F0702030404030204" pitchFamily="34" charset="0"/>
          <a:ea typeface="ＭＳ Ｐゴシック" panose="020B0600070205080204" pitchFamily="3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libri Bold" panose="020F0702030404030204" pitchFamily="34" charset="0"/>
          <a:ea typeface="ＭＳ Ｐゴシック" panose="020B0600070205080204" pitchFamily="34" charset="-128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54F81739-64B6-4F0A-868F-C027A6E2C13A}"/>
              </a:ext>
            </a:extLst>
          </p:cNvPr>
          <p:cNvSpPr txBox="1"/>
          <p:nvPr/>
        </p:nvSpPr>
        <p:spPr>
          <a:xfrm>
            <a:off x="751798" y="1459596"/>
            <a:ext cx="7372588" cy="23083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v-SE" b="1">
                <a:latin typeface="Calibri"/>
                <a:ea typeface="ＭＳ Ｐゴシック"/>
                <a:cs typeface="Segoe UI"/>
              </a:rPr>
              <a:t>RIKSFÖRBUNDET UNGA MUSIKANTER MALMÖHUSDISTRIKTET</a:t>
            </a:r>
            <a:r>
              <a:rPr lang="sv-SE">
                <a:latin typeface="Calibri"/>
                <a:ea typeface="ＭＳ Ｐゴシック"/>
                <a:cs typeface="Segoe UI"/>
              </a:rPr>
              <a:t> </a:t>
            </a:r>
            <a:r>
              <a:rPr lang="en-US">
                <a:latin typeface="Calibri"/>
                <a:ea typeface="ＭＳ Ｐゴシック"/>
                <a:cs typeface="Segoe UI"/>
              </a:rPr>
              <a:t>​</a:t>
            </a:r>
            <a:r>
              <a:rPr lang="en-US" b="1">
                <a:latin typeface="Calibri"/>
                <a:ea typeface="ＭＳ Ｐゴシック"/>
                <a:cs typeface="Segoe UI"/>
              </a:rPr>
              <a:t>/ SKÅNEDISTRIKTET</a:t>
            </a:r>
            <a:endParaRPr lang="en-US"/>
          </a:p>
          <a:p>
            <a:r>
              <a:rPr lang="sv-SE">
                <a:latin typeface="Calibri"/>
                <a:ea typeface="ＭＳ Ｐゴシック"/>
                <a:cs typeface="Segoe UI"/>
              </a:rPr>
              <a:t>Extra stämma  </a:t>
            </a:r>
            <a:r>
              <a:rPr lang="en-US" dirty="0">
                <a:latin typeface="Calibri"/>
                <a:ea typeface="ＭＳ Ｐゴシック"/>
                <a:cs typeface="Segoe UI"/>
              </a:rPr>
              <a:t>​</a:t>
            </a:r>
          </a:p>
          <a:p>
            <a:r>
              <a:rPr lang="sv-SE" b="1">
                <a:latin typeface="Calibri"/>
                <a:ea typeface="ＭＳ Ｐゴシック"/>
                <a:cs typeface="Segoe UI"/>
              </a:rPr>
              <a:t>söndagen den 23 augusti 2026 kl. 19.00</a:t>
            </a:r>
            <a:endParaRPr lang="en-US">
              <a:latin typeface="Calibri"/>
              <a:ea typeface="ＭＳ Ｐゴシック"/>
              <a:cs typeface="Segoe UI"/>
            </a:endParaRPr>
          </a:p>
          <a:p>
            <a:r>
              <a:rPr lang="sv-SE">
                <a:latin typeface="Calibri"/>
                <a:ea typeface="ＭＳ Ｐゴシック"/>
                <a:cs typeface="Segoe UI"/>
              </a:rPr>
              <a:t>Plats:  teams</a:t>
            </a:r>
            <a:endParaRPr lang="en-US">
              <a:cs typeface="Arial"/>
            </a:endParaRPr>
          </a:p>
          <a:p>
            <a:r>
              <a:rPr lang="sv-SE">
                <a:latin typeface="Calibri"/>
                <a:ea typeface="ＭＳ Ｐゴシック"/>
                <a:cs typeface="Segoe UI"/>
              </a:rPr>
              <a:t>​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>
            <a:extLst>
              <a:ext uri="{FF2B5EF4-FFF2-40B4-BE49-F238E27FC236}">
                <a16:creationId xmlns:a16="http://schemas.microsoft.com/office/drawing/2014/main" id="{FFBC1B7B-2452-45DE-92C2-E8E5B3B570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80587" y="383870"/>
            <a:ext cx="7772400" cy="5176498"/>
          </a:xfrm>
        </p:spPr>
        <p:txBody>
          <a:bodyPr/>
          <a:lstStyle/>
          <a:p>
            <a:pPr marL="0" indent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000" b="1" err="1">
                <a:ea typeface="+mn-lt"/>
                <a:cs typeface="+mn-lt"/>
              </a:rPr>
              <a:t>Föredragningslista</a:t>
            </a:r>
            <a:r>
              <a:rPr lang="en-US" sz="2000" b="1">
                <a:ea typeface="+mn-lt"/>
                <a:cs typeface="+mn-lt"/>
              </a:rPr>
              <a:t> </a:t>
            </a:r>
            <a:endParaRPr lang="en-US" sz="2000">
              <a:ea typeface="+mn-lt"/>
              <a:cs typeface="+mn-lt"/>
            </a:endParaRPr>
          </a:p>
          <a:p>
            <a:pPr marL="0" indent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000">
                <a:ea typeface="+mn-lt"/>
                <a:cs typeface="+mn-lt"/>
              </a:rPr>
              <a:t> </a:t>
            </a:r>
          </a:p>
          <a:p>
            <a:pPr marL="0" indent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000">
                <a:ea typeface="+mn-lt"/>
                <a:cs typeface="+mn-lt"/>
              </a:rPr>
              <a:t>§1 </a:t>
            </a:r>
            <a:r>
              <a:rPr lang="en-US" sz="2000" err="1">
                <a:ea typeface="+mn-lt"/>
                <a:cs typeface="+mn-lt"/>
              </a:rPr>
              <a:t>Stämmans</a:t>
            </a:r>
            <a:r>
              <a:rPr lang="en-US" sz="2000">
                <a:ea typeface="+mn-lt"/>
                <a:cs typeface="+mn-lt"/>
              </a:rPr>
              <a:t> </a:t>
            </a:r>
            <a:r>
              <a:rPr lang="en-US" sz="2000" err="1">
                <a:ea typeface="+mn-lt"/>
                <a:cs typeface="+mn-lt"/>
              </a:rPr>
              <a:t>öppnande</a:t>
            </a:r>
            <a:r>
              <a:rPr lang="en-US" sz="2000">
                <a:ea typeface="+mn-lt"/>
                <a:cs typeface="+mn-lt"/>
              </a:rPr>
              <a:t> </a:t>
            </a:r>
          </a:p>
          <a:p>
            <a:pPr marL="0" indent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000">
                <a:ea typeface="+mn-lt"/>
                <a:cs typeface="+mn-lt"/>
              </a:rPr>
              <a:t> </a:t>
            </a:r>
          </a:p>
          <a:p>
            <a:pPr marL="0" indent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000">
                <a:ea typeface="+mn-lt"/>
                <a:cs typeface="+mn-lt"/>
              </a:rPr>
              <a:t>§2 Val av </a:t>
            </a:r>
            <a:r>
              <a:rPr lang="en-US" sz="2000" err="1">
                <a:ea typeface="+mn-lt"/>
                <a:cs typeface="+mn-lt"/>
              </a:rPr>
              <a:t>stämmans</a:t>
            </a:r>
            <a:r>
              <a:rPr lang="en-US" sz="2000">
                <a:ea typeface="+mn-lt"/>
                <a:cs typeface="+mn-lt"/>
              </a:rPr>
              <a:t> </a:t>
            </a:r>
            <a:r>
              <a:rPr lang="en-US" sz="2000" err="1">
                <a:ea typeface="+mn-lt"/>
                <a:cs typeface="+mn-lt"/>
              </a:rPr>
              <a:t>funktionärer</a:t>
            </a:r>
            <a:r>
              <a:rPr lang="en-US" sz="2000">
                <a:ea typeface="+mn-lt"/>
                <a:cs typeface="+mn-lt"/>
              </a:rPr>
              <a:t> </a:t>
            </a:r>
          </a:p>
          <a:p>
            <a:pPr marL="0" indent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000">
                <a:ea typeface="+mn-lt"/>
                <a:cs typeface="+mn-lt"/>
              </a:rPr>
              <a:t>a) </a:t>
            </a:r>
            <a:r>
              <a:rPr lang="en-US" sz="2000" err="1">
                <a:ea typeface="+mn-lt"/>
                <a:cs typeface="+mn-lt"/>
              </a:rPr>
              <a:t>mötesordförande</a:t>
            </a:r>
            <a:r>
              <a:rPr lang="en-US" sz="2000">
                <a:ea typeface="+mn-lt"/>
                <a:cs typeface="+mn-lt"/>
              </a:rPr>
              <a:t> </a:t>
            </a:r>
          </a:p>
          <a:p>
            <a:pPr marL="0" indent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000">
                <a:ea typeface="+mn-lt"/>
                <a:cs typeface="+mn-lt"/>
              </a:rPr>
              <a:t>b) </a:t>
            </a:r>
            <a:r>
              <a:rPr lang="en-US" sz="2000" err="1">
                <a:ea typeface="+mn-lt"/>
                <a:cs typeface="+mn-lt"/>
              </a:rPr>
              <a:t>mötessekreterare</a:t>
            </a:r>
            <a:r>
              <a:rPr lang="en-US" sz="2000">
                <a:ea typeface="+mn-lt"/>
                <a:cs typeface="+mn-lt"/>
              </a:rPr>
              <a:t> </a:t>
            </a:r>
          </a:p>
          <a:p>
            <a:pPr marL="0" indent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000">
                <a:ea typeface="+mn-lt"/>
                <a:cs typeface="+mn-lt"/>
              </a:rPr>
              <a:t>c) </a:t>
            </a:r>
            <a:r>
              <a:rPr lang="en-US" sz="2000" err="1">
                <a:ea typeface="+mn-lt"/>
                <a:cs typeface="+mn-lt"/>
              </a:rPr>
              <a:t>två</a:t>
            </a:r>
            <a:r>
              <a:rPr lang="en-US" sz="2000">
                <a:ea typeface="+mn-lt"/>
                <a:cs typeface="+mn-lt"/>
              </a:rPr>
              <a:t> </a:t>
            </a:r>
            <a:r>
              <a:rPr lang="en-US" sz="2000" err="1">
                <a:ea typeface="+mn-lt"/>
                <a:cs typeface="+mn-lt"/>
              </a:rPr>
              <a:t>justerare</a:t>
            </a:r>
            <a:r>
              <a:rPr lang="en-US" sz="2000">
                <a:ea typeface="+mn-lt"/>
                <a:cs typeface="+mn-lt"/>
              </a:rPr>
              <a:t> </a:t>
            </a:r>
            <a:endParaRPr lang="sv-SE" sz="2000">
              <a:ea typeface="+mn-lt"/>
              <a:cs typeface="+mn-lt"/>
            </a:endParaRPr>
          </a:p>
          <a:p>
            <a:pPr marL="0" indent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000">
                <a:ea typeface="+mn-lt"/>
                <a:cs typeface="+mn-lt"/>
              </a:rPr>
              <a:t>d) </a:t>
            </a:r>
            <a:r>
              <a:rPr lang="en-US" sz="2000" err="1">
                <a:ea typeface="+mn-lt"/>
                <a:cs typeface="+mn-lt"/>
              </a:rPr>
              <a:t>två</a:t>
            </a:r>
            <a:r>
              <a:rPr lang="en-US" sz="2000">
                <a:ea typeface="+mn-lt"/>
                <a:cs typeface="+mn-lt"/>
              </a:rPr>
              <a:t> </a:t>
            </a:r>
            <a:r>
              <a:rPr lang="en-US" sz="2000" err="1">
                <a:ea typeface="+mn-lt"/>
                <a:cs typeface="+mn-lt"/>
              </a:rPr>
              <a:t>rösträknare</a:t>
            </a:r>
            <a:endParaRPr lang="sv-SE" sz="2000">
              <a:ea typeface="+mn-lt"/>
              <a:cs typeface="+mn-lt"/>
            </a:endParaRPr>
          </a:p>
          <a:p>
            <a:pPr marL="0" indent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lang="en-US" sz="2000">
              <a:ea typeface="+mn-lt"/>
              <a:cs typeface="+mn-lt"/>
            </a:endParaRPr>
          </a:p>
          <a:p>
            <a:pPr marL="0" indent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000">
                <a:ea typeface="+mn-lt"/>
                <a:cs typeface="+mn-lt"/>
              </a:rPr>
              <a:t>§3 </a:t>
            </a:r>
            <a:r>
              <a:rPr lang="en-US" sz="2000" err="1">
                <a:ea typeface="+mn-lt"/>
                <a:cs typeface="+mn-lt"/>
              </a:rPr>
              <a:t>Fastställande</a:t>
            </a:r>
            <a:r>
              <a:rPr lang="en-US" sz="2000">
                <a:ea typeface="+mn-lt"/>
                <a:cs typeface="+mn-lt"/>
              </a:rPr>
              <a:t> av </a:t>
            </a:r>
            <a:r>
              <a:rPr lang="en-US" sz="2000" err="1">
                <a:ea typeface="+mn-lt"/>
                <a:cs typeface="+mn-lt"/>
              </a:rPr>
              <a:t>röstlängd</a:t>
            </a:r>
            <a:endParaRPr lang="en-US" sz="2000">
              <a:ea typeface="+mn-lt"/>
              <a:cs typeface="+mn-lt"/>
            </a:endParaRPr>
          </a:p>
          <a:p>
            <a:pPr marL="0" indent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000">
                <a:ea typeface="+mn-lt"/>
                <a:cs typeface="+mn-lt"/>
              </a:rPr>
              <a:t> </a:t>
            </a:r>
          </a:p>
          <a:p>
            <a:pPr marL="0" indent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000">
                <a:ea typeface="+mn-lt"/>
                <a:cs typeface="+mn-lt"/>
              </a:rPr>
              <a:t>§4 </a:t>
            </a:r>
            <a:r>
              <a:rPr lang="en-US" sz="2000" err="1">
                <a:ea typeface="+mn-lt"/>
                <a:cs typeface="+mn-lt"/>
              </a:rPr>
              <a:t>Fråga</a:t>
            </a:r>
            <a:r>
              <a:rPr lang="en-US" sz="2000">
                <a:ea typeface="+mn-lt"/>
                <a:cs typeface="+mn-lt"/>
              </a:rPr>
              <a:t> om </a:t>
            </a:r>
            <a:r>
              <a:rPr lang="en-US" sz="2000" err="1">
                <a:ea typeface="+mn-lt"/>
                <a:cs typeface="+mn-lt"/>
              </a:rPr>
              <a:t>kallelse</a:t>
            </a:r>
            <a:r>
              <a:rPr lang="en-US" sz="2000">
                <a:ea typeface="+mn-lt"/>
                <a:cs typeface="+mn-lt"/>
              </a:rPr>
              <a:t> till </a:t>
            </a:r>
            <a:r>
              <a:rPr lang="en-US" sz="2000" err="1">
                <a:ea typeface="+mn-lt"/>
                <a:cs typeface="+mn-lt"/>
              </a:rPr>
              <a:t>stämman</a:t>
            </a:r>
            <a:r>
              <a:rPr lang="en-US" sz="2000">
                <a:ea typeface="+mn-lt"/>
                <a:cs typeface="+mn-lt"/>
              </a:rPr>
              <a:t> </a:t>
            </a:r>
            <a:r>
              <a:rPr lang="en-US" sz="2000" err="1">
                <a:ea typeface="+mn-lt"/>
                <a:cs typeface="+mn-lt"/>
              </a:rPr>
              <a:t>skett</a:t>
            </a:r>
            <a:r>
              <a:rPr lang="en-US" sz="2000">
                <a:ea typeface="+mn-lt"/>
                <a:cs typeface="+mn-lt"/>
              </a:rPr>
              <a:t> </a:t>
            </a:r>
            <a:r>
              <a:rPr lang="en-US" sz="2000" err="1">
                <a:ea typeface="+mn-lt"/>
                <a:cs typeface="+mn-lt"/>
              </a:rPr>
              <a:t>på</a:t>
            </a:r>
            <a:r>
              <a:rPr lang="en-US" sz="2000">
                <a:ea typeface="+mn-lt"/>
                <a:cs typeface="+mn-lt"/>
              </a:rPr>
              <a:t> </a:t>
            </a:r>
            <a:r>
              <a:rPr lang="en-US" sz="2000" err="1">
                <a:ea typeface="+mn-lt"/>
                <a:cs typeface="+mn-lt"/>
              </a:rPr>
              <a:t>rätt</a:t>
            </a:r>
            <a:r>
              <a:rPr lang="en-US" sz="2000">
                <a:ea typeface="+mn-lt"/>
                <a:cs typeface="+mn-lt"/>
              </a:rPr>
              <a:t> </a:t>
            </a:r>
            <a:r>
              <a:rPr lang="en-US" sz="2000" err="1">
                <a:ea typeface="+mn-lt"/>
                <a:cs typeface="+mn-lt"/>
              </a:rPr>
              <a:t>sätt</a:t>
            </a:r>
            <a:endParaRPr lang="en-US" sz="200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365504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>
            <a:extLst>
              <a:ext uri="{FF2B5EF4-FFF2-40B4-BE49-F238E27FC236}">
                <a16:creationId xmlns:a16="http://schemas.microsoft.com/office/drawing/2014/main" id="{FFBC1B7B-2452-45DE-92C2-E8E5B3B570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80587" y="383870"/>
            <a:ext cx="7772400" cy="5176498"/>
          </a:xfrm>
        </p:spPr>
        <p:txBody>
          <a:bodyPr/>
          <a:lstStyle/>
          <a:p>
            <a:pPr marL="0" indent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sv-SE" sz="2000">
                <a:ea typeface="+mn-lt"/>
                <a:cs typeface="+mn-lt"/>
              </a:rPr>
              <a:t>§5 Fastställande av föredragningslistan</a:t>
            </a:r>
            <a:endParaRPr lang="en-US" sz="2000">
              <a:ea typeface="+mn-lt"/>
              <a:cs typeface="+mn-lt"/>
            </a:endParaRPr>
          </a:p>
          <a:p>
            <a:pPr marL="0" indent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lang="sv-SE" sz="2000">
              <a:ea typeface="+mn-lt"/>
              <a:cs typeface="+mn-lt"/>
            </a:endParaRPr>
          </a:p>
          <a:p>
            <a:pPr marL="0" indent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sv-SE" sz="2000">
                <a:ea typeface="+mn-lt"/>
                <a:cs typeface="+mn-lt"/>
              </a:rPr>
              <a:t>§6 Fastställande av mötesordning mm</a:t>
            </a:r>
            <a:endParaRPr lang="sv-SE" sz="2000">
              <a:cs typeface="Calibri"/>
            </a:endParaRPr>
          </a:p>
          <a:p>
            <a:pPr marL="0" indent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lang="sv-SE" sz="2000">
              <a:ea typeface="+mn-lt"/>
              <a:cs typeface="+mn-lt"/>
            </a:endParaRPr>
          </a:p>
          <a:p>
            <a:pPr marL="0" indent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sv-SE" sz="2000" dirty="0">
                <a:ea typeface="+mn-lt"/>
                <a:cs typeface="+mn-lt"/>
              </a:rPr>
              <a:t>§7 Genomgång av de stadgeändringar som medlemmarna godkände en </a:t>
            </a:r>
            <a:r>
              <a:rPr lang="sv-SE" sz="2000">
                <a:ea typeface="+mn-lt"/>
                <a:cs typeface="+mn-lt"/>
              </a:rPr>
              <a:t>första gång på årsmötet den 8 mars 2026. Omröstning för fastställande av nya stadgar.</a:t>
            </a:r>
            <a:endParaRPr lang="sv-SE" sz="2000">
              <a:ea typeface="ＭＳ Ｐゴシック"/>
              <a:cs typeface="+mn-lt"/>
            </a:endParaRPr>
          </a:p>
          <a:p>
            <a:pPr marL="0" indent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lang="sv-SE" sz="2000" dirty="0">
              <a:ea typeface="+mn-lt"/>
              <a:cs typeface="+mn-lt"/>
            </a:endParaRPr>
          </a:p>
          <a:p>
            <a:pPr algn="just">
              <a:buNone/>
            </a:pPr>
            <a:r>
              <a:rPr lang="sv-SE" sz="2000">
                <a:ea typeface="Calibri"/>
                <a:cs typeface="Calibri"/>
              </a:rPr>
              <a:t>§8 Stämmans avslutande </a:t>
            </a:r>
          </a:p>
          <a:p>
            <a:pPr marL="0" indent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lang="sv-SE" sz="2000" dirty="0">
              <a:ea typeface="Calibri"/>
              <a:cs typeface="Calibri"/>
            </a:endParaRPr>
          </a:p>
          <a:p>
            <a:pPr marL="0" indent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lang="sv-SE" sz="2000">
              <a:ea typeface="Calibri"/>
              <a:cs typeface="Calibri"/>
            </a:endParaRPr>
          </a:p>
          <a:p>
            <a:pPr marL="0" indent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lang="en-US" sz="24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74893175"/>
      </p:ext>
    </p:extLst>
  </p:cSld>
  <p:clrMapOvr>
    <a:masterClrMapping/>
  </p:clrMapOvr>
</p:sld>
</file>

<file path=ppt/theme/theme1.xml><?xml version="1.0" encoding="utf-8"?>
<a:theme xmlns:a="http://schemas.openxmlformats.org/drawingml/2006/main" name="Tom presentation">
  <a:themeElements>
    <a:clrScheme name="Tom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om presentation">
      <a:majorFont>
        <a:latin typeface="Calibri Bold"/>
        <a:ea typeface="ＭＳ Ｐゴシック"/>
        <a:cs typeface=""/>
      </a:majorFont>
      <a:minorFont>
        <a:latin typeface="Calibri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alt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alt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lnDef>
  </a:objectDefaults>
  <a:extraClrSchemeLst>
    <a:extraClrScheme>
      <a:clrScheme name="Tom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6640297-2f6b-4366-9b25-b1371ac71ed1">
      <Terms xmlns="http://schemas.microsoft.com/office/infopath/2007/PartnerControls"/>
    </lcf76f155ced4ddcb4097134ff3c332f>
    <TaxCatchAll xmlns="cc844a80-462f-413a-824a-d42548c0ac0d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16299C37C0B7240890E49494A55670B" ma:contentTypeVersion="16" ma:contentTypeDescription="Skapa ett nytt dokument." ma:contentTypeScope="" ma:versionID="ca834c6e89cb9e041393b6ce09250be3">
  <xsd:schema xmlns:xsd="http://www.w3.org/2001/XMLSchema" xmlns:xs="http://www.w3.org/2001/XMLSchema" xmlns:p="http://schemas.microsoft.com/office/2006/metadata/properties" xmlns:ns2="56640297-2f6b-4366-9b25-b1371ac71ed1" xmlns:ns3="cc844a80-462f-413a-824a-d42548c0ac0d" targetNamespace="http://schemas.microsoft.com/office/2006/metadata/properties" ma:root="true" ma:fieldsID="43611340e737e4158b5f9e2aefea6583" ns2:_="" ns3:_="">
    <xsd:import namespace="56640297-2f6b-4366-9b25-b1371ac71ed1"/>
    <xsd:import namespace="cc844a80-462f-413a-824a-d42548c0ac0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640297-2f6b-4366-9b25-b1371ac71ed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Bildmarkeringar" ma:readOnly="false" ma:fieldId="{5cf76f15-5ced-4ddc-b409-7134ff3c332f}" ma:taxonomyMulti="true" ma:sspId="62f6a2f2-cce6-486b-924e-5f295a17a37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844a80-462f-413a-824a-d42548c0ac0d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3600f6d6-3235-4a01-b5e4-84d689f9ef6d}" ma:internalName="TaxCatchAll" ma:showField="CatchAllData" ma:web="cc844a80-462f-413a-824a-d42548c0ac0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LongProperties xmlns="http://schemas.microsoft.com/office/2006/metadata/longProperties"/>
</file>

<file path=customXml/itemProps1.xml><?xml version="1.0" encoding="utf-8"?>
<ds:datastoreItem xmlns:ds="http://schemas.openxmlformats.org/officeDocument/2006/customXml" ds:itemID="{6A9FC9AC-1197-4471-8709-12010795AB8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ABB48C7-2D18-4DAA-885E-4B3647884E3D}">
  <ds:schemaRefs>
    <ds:schemaRef ds:uri="56640297-2f6b-4366-9b25-b1371ac71ed1"/>
    <ds:schemaRef ds:uri="cc844a80-462f-413a-824a-d42548c0ac0d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CB6C4B15-272F-4F90-B0E0-F3859307958D}">
  <ds:schemaRefs>
    <ds:schemaRef ds:uri="56640297-2f6b-4366-9b25-b1371ac71ed1"/>
    <ds:schemaRef ds:uri="cc844a80-462f-413a-824a-d42548c0ac0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4.xml><?xml version="1.0" encoding="utf-8"?>
<ds:datastoreItem xmlns:ds="http://schemas.openxmlformats.org/officeDocument/2006/customXml" ds:itemID="{E516DE9C-A466-4E99-BB9F-87DF1529C1C8}">
  <ds:schemaRefs>
    <ds:schemaRef ds:uri="http://schemas.microsoft.com/office/2006/metadata/long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On-screen Show (4:3)</PresentationFormat>
  <Slides>3</Slides>
  <Notes>3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Tom presentation</vt:lpstr>
      <vt:lpstr>PowerPoint Presentation</vt:lpstr>
      <vt:lpstr>PowerPoint Presentation</vt:lpstr>
      <vt:lpstr>PowerPoint Presentation</vt:lpstr>
    </vt:vector>
  </TitlesOfParts>
  <Company>Adform Reklamproduktion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Malin Karlsson</dc:creator>
  <cp:revision>30</cp:revision>
  <dcterms:created xsi:type="dcterms:W3CDTF">2010-01-10T14:20:20Z</dcterms:created>
  <dcterms:modified xsi:type="dcterms:W3CDTF">2026-08-16T18:42:22Z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isplay_urn:schemas-microsoft-com:office:office#Editor">
    <vt:lpwstr>Anna Nockhammar Johansson</vt:lpwstr>
  </property>
  <property fmtid="{D5CDD505-2E9C-101B-9397-08002B2CF9AE}" pid="3" name="Order">
    <vt:lpwstr>4600.00000000000</vt:lpwstr>
  </property>
  <property fmtid="{D5CDD505-2E9C-101B-9397-08002B2CF9AE}" pid="4" name="ComplianceAssetId">
    <vt:lpwstr/>
  </property>
  <property fmtid="{D5CDD505-2E9C-101B-9397-08002B2CF9AE}" pid="5" name="display_urn:schemas-microsoft-com:office:office#Author">
    <vt:lpwstr>Anna Nockhammar Johansson</vt:lpwstr>
  </property>
  <property fmtid="{D5CDD505-2E9C-101B-9397-08002B2CF9AE}" pid="6" name="ContentTypeId">
    <vt:lpwstr>0x010100616299C37C0B7240890E49494A55670B</vt:lpwstr>
  </property>
  <property fmtid="{D5CDD505-2E9C-101B-9397-08002B2CF9AE}" pid="7" name="MediaServiceImageTags">
    <vt:lpwstr/>
  </property>
</Properties>
</file>