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12"/>
  </p:notesMasterIdLst>
  <p:sldIdLst>
    <p:sldId id="256" r:id="rId6"/>
    <p:sldId id="260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D1A031-35AD-A9BA-0AF2-1B80A8508C3D}" v="44" dt="2026-02-22T10:07:42.826"/>
    <p1510:client id="{D650B9C9-EF54-6870-F577-86E77CB27B58}" v="46" dt="2026-02-21T11:53:24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Nockhammar Johnsson" userId="S::anna.nockhammar.johnsson@rum.se::c973b145-a851-4fd3-94f1-8de5b5c9d23d" providerId="AD" clId="Web-{9ED1A031-35AD-A9BA-0AF2-1B80A8508C3D}"/>
    <pc:docChg chg="modSld">
      <pc:chgData name="Anna Nockhammar Johnsson" userId="S::anna.nockhammar.johnsson@rum.se::c973b145-a851-4fd3-94f1-8de5b5c9d23d" providerId="AD" clId="Web-{9ED1A031-35AD-A9BA-0AF2-1B80A8508C3D}" dt="2026-02-22T10:07:42.826" v="27" actId="20577"/>
      <pc:docMkLst>
        <pc:docMk/>
      </pc:docMkLst>
      <pc:sldChg chg="modSp">
        <pc:chgData name="Anna Nockhammar Johnsson" userId="S::anna.nockhammar.johnsson@rum.se::c973b145-a851-4fd3-94f1-8de5b5c9d23d" providerId="AD" clId="Web-{9ED1A031-35AD-A9BA-0AF2-1B80A8508C3D}" dt="2026-02-22T09:49:09.789" v="14" actId="20577"/>
        <pc:sldMkLst>
          <pc:docMk/>
          <pc:sldMk cId="0" sldId="256"/>
        </pc:sldMkLst>
        <pc:spChg chg="mod">
          <ac:chgData name="Anna Nockhammar Johnsson" userId="S::anna.nockhammar.johnsson@rum.se::c973b145-a851-4fd3-94f1-8de5b5c9d23d" providerId="AD" clId="Web-{9ED1A031-35AD-A9BA-0AF2-1B80A8508C3D}" dt="2026-02-22T09:49:09.789" v="14" actId="20577"/>
          <ac:spMkLst>
            <pc:docMk/>
            <pc:sldMk cId="0" sldId="256"/>
            <ac:spMk id="2" creationId="{54F81739-64B6-4F0A-868F-C027A6E2C13A}"/>
          </ac:spMkLst>
        </pc:spChg>
      </pc:sldChg>
      <pc:sldChg chg="modSp">
        <pc:chgData name="Anna Nockhammar Johnsson" userId="S::anna.nockhammar.johnsson@rum.se::c973b145-a851-4fd3-94f1-8de5b5c9d23d" providerId="AD" clId="Web-{9ED1A031-35AD-A9BA-0AF2-1B80A8508C3D}" dt="2026-02-22T10:07:42.826" v="27" actId="20577"/>
        <pc:sldMkLst>
          <pc:docMk/>
          <pc:sldMk cId="3253552495" sldId="263"/>
        </pc:sldMkLst>
        <pc:spChg chg="mod">
          <ac:chgData name="Anna Nockhammar Johnsson" userId="S::anna.nockhammar.johnsson@rum.se::c973b145-a851-4fd3-94f1-8de5b5c9d23d" providerId="AD" clId="Web-{9ED1A031-35AD-A9BA-0AF2-1B80A8508C3D}" dt="2026-02-22T10:07:42.826" v="27" actId="20577"/>
          <ac:spMkLst>
            <pc:docMk/>
            <pc:sldMk cId="3253552495" sldId="263"/>
            <ac:spMk id="5123" creationId="{FFBC1B7B-2452-45DE-92C2-E8E5B3B570F4}"/>
          </ac:spMkLst>
        </pc:spChg>
      </pc:sldChg>
    </pc:docChg>
  </pc:docChgLst>
  <pc:docChgLst>
    <pc:chgData name="Anna Nockhammar Johnsson" userId="S::anna.nockhammar.johnsson@rum.se::c973b145-a851-4fd3-94f1-8de5b5c9d23d" providerId="AD" clId="Web-{D650B9C9-EF54-6870-F577-86E77CB27B58}"/>
    <pc:docChg chg="modSld">
      <pc:chgData name="Anna Nockhammar Johnsson" userId="S::anna.nockhammar.johnsson@rum.se::c973b145-a851-4fd3-94f1-8de5b5c9d23d" providerId="AD" clId="Web-{D650B9C9-EF54-6870-F577-86E77CB27B58}" dt="2026-02-21T11:53:24.129" v="44" actId="20577"/>
      <pc:docMkLst>
        <pc:docMk/>
      </pc:docMkLst>
      <pc:sldChg chg="modSp">
        <pc:chgData name="Anna Nockhammar Johnsson" userId="S::anna.nockhammar.johnsson@rum.se::c973b145-a851-4fd3-94f1-8de5b5c9d23d" providerId="AD" clId="Web-{D650B9C9-EF54-6870-F577-86E77CB27B58}" dt="2026-02-21T11:53:24.129" v="44" actId="20577"/>
        <pc:sldMkLst>
          <pc:docMk/>
          <pc:sldMk cId="3372083241" sldId="264"/>
        </pc:sldMkLst>
        <pc:spChg chg="mod">
          <ac:chgData name="Anna Nockhammar Johnsson" userId="S::anna.nockhammar.johnsson@rum.se::c973b145-a851-4fd3-94f1-8de5b5c9d23d" providerId="AD" clId="Web-{D650B9C9-EF54-6870-F577-86E77CB27B58}" dt="2026-02-21T11:53:24.129" v="44" actId="20577"/>
          <ac:spMkLst>
            <pc:docMk/>
            <pc:sldMk cId="3372083241" sldId="264"/>
            <ac:spMk id="5123" creationId="{FFBC1B7B-2452-45DE-92C2-E8E5B3B570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2953A73-EE8E-44C6-8AFD-A60B47C0C6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90E6E7-8280-4C50-A20C-B0759D467F3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 altLang="sv-S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D33ABE7-4528-48EC-B5D0-91F9AB0E8FC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DF37FC4-C0BD-4C7C-9A9C-C350B058501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8514AA7-FCC9-4CE3-9B65-348D31A88F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14F19C3-35AA-4611-A513-EDA34266E5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14889B-615D-4702-8D80-1A8FCA0B4BF1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476346E-6BB1-45E3-AEAB-5064570D24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425D37-364B-4F1F-AD48-EDA92CE61754}" type="slidenum">
              <a:rPr lang="sv-SE" altLang="sv-SE"/>
              <a:pPr/>
              <a:t>1</a:t>
            </a:fld>
            <a:endParaRPr lang="sv-SE" altLang="sv-SE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522AF437-108D-4B49-BAD8-79B3F9DEB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B1D641A-E860-4A5A-A0E2-EA194A24B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9DB39C-BBA1-4CEB-ADBA-1977BD44F5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C26F1-F3A5-4772-8C34-BECB3AD18147}" type="slidenum">
              <a:rPr lang="sv-SE" altLang="sv-SE"/>
              <a:pPr/>
              <a:t>2</a:t>
            </a:fld>
            <a:endParaRPr lang="sv-SE" altLang="sv-SE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AA80276-909D-4429-8A30-F77487C5C0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ECAB7A8-F48A-4E94-862C-2D72B75F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87217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9DB39C-BBA1-4CEB-ADBA-1977BD44F5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C26F1-F3A5-4772-8C34-BECB3AD18147}" type="slidenum">
              <a:rPr lang="sv-SE" altLang="sv-SE"/>
              <a:pPr/>
              <a:t>3</a:t>
            </a:fld>
            <a:endParaRPr lang="sv-SE" altLang="sv-SE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AA80276-909D-4429-8A30-F77487C5C0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ECAB7A8-F48A-4E94-862C-2D72B75F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29517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2BD9B-FB14-2D0C-4EED-D418A22CD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5949892-954E-46FC-1C4B-A5EBB67D34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C26F1-F3A5-4772-8C34-BECB3AD18147}" type="slidenum">
              <a:rPr lang="sv-SE" altLang="sv-SE"/>
              <a:pPr/>
              <a:t>4</a:t>
            </a:fld>
            <a:endParaRPr lang="sv-SE" altLang="sv-SE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10E34693-46D5-73C8-15D3-C315189980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7FAAC19-CA09-2053-0301-0AD71B1F9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79969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9DB39C-BBA1-4CEB-ADBA-1977BD44F5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C26F1-F3A5-4772-8C34-BECB3AD18147}" type="slidenum">
              <a:rPr lang="sv-SE" altLang="sv-SE"/>
              <a:pPr/>
              <a:t>5</a:t>
            </a:fld>
            <a:endParaRPr lang="sv-SE" altLang="sv-SE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AA80276-909D-4429-8A30-F77487C5C0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ECAB7A8-F48A-4E94-862C-2D72B75F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47009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9DB39C-BBA1-4CEB-ADBA-1977BD44F5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C26F1-F3A5-4772-8C34-BECB3AD18147}" type="slidenum">
              <a:rPr lang="sv-SE" altLang="sv-SE"/>
              <a:pPr/>
              <a:t>6</a:t>
            </a:fld>
            <a:endParaRPr lang="sv-SE" altLang="sv-SE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AA80276-909D-4429-8A30-F77487C5C0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ECAB7A8-F48A-4E94-862C-2D72B75F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0432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8DC8829-67C8-4FEA-8006-2DDCEC1594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sv-SE" altLang="sv-SE" noProof="0"/>
              <a:t>Klicka här för att ändra format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5D9380D-F3D6-4639-95D7-5824185120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sv-SE" altLang="sv-SE" noProof="0"/>
              <a:t>Klicka här för att ändra format på underrubrik i bakgrunden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9F11EF1A-B166-4580-B34E-5EDDCC9EA3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 altLang="sv-SE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FD09578-7A81-4A33-A925-81C6C6AFE7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3EECE22-6C6E-4EAE-B38C-B016F1209192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2E0E3B36-BAFB-46E8-96FD-07670AFEFE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14313"/>
            <a:ext cx="1295400" cy="77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>
            <a:extLst>
              <a:ext uri="{FF2B5EF4-FFF2-40B4-BE49-F238E27FC236}">
                <a16:creationId xmlns:a16="http://schemas.microsoft.com/office/drawing/2014/main" id="{6E970145-9D66-4928-8190-1C0ECF97D8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450" y="4276725"/>
            <a:ext cx="9340850" cy="271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042B02-793F-423A-9A93-1DD48575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A3A5EC0-DD56-492F-AFE2-F2B4D35CE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640C3A4-115D-407E-95E9-5D655CBF8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395422-0B37-42AF-AF9F-88EF95387E8A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9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920192C-49BB-4A1E-B56C-A102C68D0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6BE584A-2E71-4692-BF57-76D3777DF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EB816D2-6D35-458D-B894-39EDFC673D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4A6C9F-1F20-4C46-9ACC-5EAC0249735E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66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6660E8-DC1F-4DD2-A81C-C65D8F40E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1F0CE4-6941-4D59-9505-5A63AC8E4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82A0846-A0B1-4E88-854A-E6CB0F301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EF2C26-49C9-40A9-A9AD-F4E29999A033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09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845AC5-C338-47DF-94F2-28B35ED7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926E72F-A43C-4407-8CB9-AFB39F3F0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9590F72-B68E-4EDD-806C-178752D750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FACFAE-E577-4D8C-93C8-0AAE3240D508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26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6762AF-2076-4748-9CA1-3BE4BBCF4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E7FC91-576A-4999-BEFF-7082B9FB1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C51E0E5-F94E-4155-A4DF-19E0261CE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33D8E26-6278-43F0-B7A2-6257BC0DD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9B84A0-11FD-4DC4-836D-06622E47D6B7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20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6BD5BC-9E42-4914-B21A-B4C26A52B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A5F44E7-ECFB-4B5F-BC5B-28A379AA6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F3A5ED9-E16D-45E7-A7A0-EE40FC947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4C64D19-2A2D-47BF-9F0E-8B681489D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0266DF5-07AE-403E-8F23-C8BB984BEF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7C2992-9DD3-48DD-A111-B31C867B96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EBFF22-4BEF-4ED6-B84A-DCA2F68BF29B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3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37BFC8-CEAE-4EF1-98DE-29F84C2BA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7B92AEC-E2BF-4EFD-838A-7786FECEF6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2D642B-30AF-4842-8B84-9C0AF8C94293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B557FF96-864A-4EF1-8F5E-39959B1300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184266-9126-4F77-BE39-6521262D9FB3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09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B0DCA9-3758-49B5-9CF0-1AF7A0140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738AD3-C5C9-45BF-934F-D43FC10B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28E769-6A21-4008-9975-6D762C695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F63B98-B415-4080-8577-0623B73F47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BD378D-076B-462F-A2F7-957C305A5BA0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8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C75702-B1EE-4370-9CEC-93D7D9FB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8453925-8E6A-4486-836C-D88D993A5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3A5B26-228B-421F-AA38-603276F54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A65A4B4-7E67-4703-88AD-48E355AA07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1695E7-51B0-4E54-96E5-334C70ABCDAA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24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>
            <a:extLst>
              <a:ext uri="{FF2B5EF4-FFF2-40B4-BE49-F238E27FC236}">
                <a16:creationId xmlns:a16="http://schemas.microsoft.com/office/drawing/2014/main" id="{993063DB-67F6-4AC9-9F38-6B52FC3B5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1138"/>
            <a:ext cx="91440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4BB9DCD4-A8C0-4272-85F3-076F7BDCE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194096D-2E84-4C4A-903B-EB648C91D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56F1477-E498-47DD-A366-EA295F3C4C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613525"/>
            <a:ext cx="1905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fld id="{1FE777D0-E34B-4C9A-B298-79A6926F567F}" type="slidenum">
              <a:rPr lang="sv-SE" altLang="sv-SE"/>
              <a:pPr/>
              <a:t>‹#›</a:t>
            </a:fld>
            <a:endParaRPr lang="sv-SE" altLang="sv-SE" sz="1400">
              <a:latin typeface="Arial" panose="020B0604020202020204" pitchFamily="34" charset="0"/>
            </a:endParaRPr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2F6795E-DAD8-4176-AEB1-CF041948E9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14313"/>
            <a:ext cx="1295400" cy="77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 Bold" panose="020F07020304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54F81739-64B6-4F0A-868F-C027A6E2C13A}"/>
              </a:ext>
            </a:extLst>
          </p:cNvPr>
          <p:cNvSpPr txBox="1"/>
          <p:nvPr/>
        </p:nvSpPr>
        <p:spPr>
          <a:xfrm>
            <a:off x="751798" y="1459596"/>
            <a:ext cx="7372588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Calibri"/>
                <a:ea typeface="ＭＳ Ｐゴシック"/>
                <a:cs typeface="Segoe UI"/>
              </a:rPr>
              <a:t>ÅRSMÖTE</a:t>
            </a:r>
            <a:r>
              <a:rPr lang="sv-SE">
                <a:latin typeface="Calibri"/>
                <a:ea typeface="ＭＳ Ｐゴシック"/>
                <a:cs typeface="Segoe UI"/>
              </a:rPr>
              <a:t> </a:t>
            </a:r>
            <a:r>
              <a:rPr lang="en-US">
                <a:latin typeface="Calibri"/>
                <a:ea typeface="ＭＳ Ｐゴシック"/>
                <a:cs typeface="Segoe UI"/>
              </a:rPr>
              <a:t>​</a:t>
            </a:r>
          </a:p>
          <a:p>
            <a:r>
              <a:rPr lang="sv-SE" b="1">
                <a:latin typeface="Calibri"/>
                <a:ea typeface="ＭＳ Ｐゴシック"/>
                <a:cs typeface="Segoe UI"/>
              </a:rPr>
              <a:t>RIKSFÖRBUNDET UNGA MUSIKANTER MALMÖHUSDISTRIKTET</a:t>
            </a:r>
            <a:r>
              <a:rPr lang="sv-SE">
                <a:latin typeface="Calibri"/>
                <a:ea typeface="ＭＳ Ｐゴシック"/>
                <a:cs typeface="Segoe UI"/>
              </a:rPr>
              <a:t> </a:t>
            </a:r>
            <a:r>
              <a:rPr lang="en-US">
                <a:latin typeface="Calibri"/>
                <a:ea typeface="ＭＳ Ｐゴシック"/>
                <a:cs typeface="Segoe UI"/>
              </a:rPr>
              <a:t>​</a:t>
            </a:r>
            <a:r>
              <a:rPr lang="en-US" b="1">
                <a:latin typeface="Calibri"/>
                <a:ea typeface="ＭＳ Ｐゴシック"/>
                <a:cs typeface="Segoe UI"/>
              </a:rPr>
              <a:t>/ SKÅNEDISTRIKTET</a:t>
            </a:r>
          </a:p>
          <a:p>
            <a:r>
              <a:rPr lang="sv-SE">
                <a:latin typeface="Calibri"/>
                <a:ea typeface="ＭＳ Ｐゴシック"/>
                <a:cs typeface="Segoe UI"/>
              </a:rPr>
              <a:t>ordinarie årsstämma  </a:t>
            </a:r>
            <a:r>
              <a:rPr lang="en-US">
                <a:latin typeface="Calibri"/>
                <a:ea typeface="ＭＳ Ｐゴシック"/>
                <a:cs typeface="Segoe UI"/>
              </a:rPr>
              <a:t>​</a:t>
            </a:r>
          </a:p>
          <a:p>
            <a:r>
              <a:rPr lang="sv-SE" b="1">
                <a:latin typeface="Calibri"/>
                <a:ea typeface="ＭＳ Ｐゴシック"/>
                <a:cs typeface="Segoe UI"/>
              </a:rPr>
              <a:t>söndagen den 8 mars 2026 kl. 11.00</a:t>
            </a:r>
            <a:endParaRPr lang="en-US">
              <a:latin typeface="Calibri"/>
              <a:ea typeface="ＭＳ Ｐゴシック"/>
              <a:cs typeface="Segoe UI"/>
            </a:endParaRPr>
          </a:p>
          <a:p>
            <a:r>
              <a:rPr lang="sv-SE">
                <a:latin typeface="Calibri"/>
                <a:ea typeface="ＭＳ Ｐゴシック"/>
                <a:cs typeface="Segoe UI"/>
              </a:rPr>
              <a:t>Plats:  Kulturhuset Anders i Höör</a:t>
            </a:r>
            <a:endParaRPr lang="en-US">
              <a:cs typeface="Arial"/>
            </a:endParaRPr>
          </a:p>
          <a:p>
            <a:r>
              <a:rPr lang="sv-SE">
                <a:latin typeface="Calibri"/>
                <a:ea typeface="ＭＳ Ｐゴシック"/>
                <a:cs typeface="Segoe UI"/>
              </a:rPr>
              <a:t>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FFBC1B7B-2452-45DE-92C2-E8E5B3B57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0587" y="383870"/>
            <a:ext cx="7772400" cy="51764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 err="1">
                <a:ea typeface="+mn-lt"/>
                <a:cs typeface="+mn-lt"/>
              </a:rPr>
              <a:t>Föredragningslista</a:t>
            </a:r>
            <a:r>
              <a:rPr lang="en-US" sz="2000" b="1">
                <a:ea typeface="+mn-lt"/>
                <a:cs typeface="+mn-lt"/>
              </a:rPr>
              <a:t> 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§1 </a:t>
            </a:r>
            <a:r>
              <a:rPr lang="en-US" sz="2000" err="1">
                <a:ea typeface="+mn-lt"/>
                <a:cs typeface="+mn-lt"/>
              </a:rPr>
              <a:t>Stämmans</a:t>
            </a:r>
            <a:r>
              <a:rPr lang="en-US" sz="2000">
                <a:ea typeface="+mn-lt"/>
                <a:cs typeface="+mn-lt"/>
              </a:rPr>
              <a:t> </a:t>
            </a:r>
            <a:r>
              <a:rPr lang="en-US" sz="2000" err="1">
                <a:ea typeface="+mn-lt"/>
                <a:cs typeface="+mn-lt"/>
              </a:rPr>
              <a:t>öppnande</a:t>
            </a: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§2 Val av </a:t>
            </a:r>
            <a:r>
              <a:rPr lang="en-US" sz="2000" err="1">
                <a:ea typeface="+mn-lt"/>
                <a:cs typeface="+mn-lt"/>
              </a:rPr>
              <a:t>stämmans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funktionärer</a:t>
            </a: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a) </a:t>
            </a:r>
            <a:r>
              <a:rPr lang="en-US" sz="2000" err="1">
                <a:ea typeface="+mn-lt"/>
                <a:cs typeface="+mn-lt"/>
              </a:rPr>
              <a:t>mötesordförande</a:t>
            </a: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b) </a:t>
            </a:r>
            <a:r>
              <a:rPr lang="en-US" sz="2000" err="1">
                <a:ea typeface="+mn-lt"/>
                <a:cs typeface="+mn-lt"/>
              </a:rPr>
              <a:t>mötessekreterare</a:t>
            </a: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c) </a:t>
            </a:r>
            <a:r>
              <a:rPr lang="en-US" sz="2000" err="1">
                <a:ea typeface="+mn-lt"/>
                <a:cs typeface="+mn-lt"/>
              </a:rPr>
              <a:t>två</a:t>
            </a:r>
            <a:r>
              <a:rPr lang="en-US" sz="2000">
                <a:ea typeface="+mn-lt"/>
                <a:cs typeface="+mn-lt"/>
              </a:rPr>
              <a:t> </a:t>
            </a:r>
            <a:r>
              <a:rPr lang="en-US" sz="2000" err="1">
                <a:ea typeface="+mn-lt"/>
                <a:cs typeface="+mn-lt"/>
              </a:rPr>
              <a:t>justerare</a:t>
            </a:r>
            <a:r>
              <a:rPr lang="en-US" sz="2000">
                <a:ea typeface="+mn-lt"/>
                <a:cs typeface="+mn-lt"/>
              </a:rPr>
              <a:t> </a:t>
            </a: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d) </a:t>
            </a:r>
            <a:r>
              <a:rPr lang="en-US" sz="2000" err="1">
                <a:ea typeface="+mn-lt"/>
                <a:cs typeface="+mn-lt"/>
              </a:rPr>
              <a:t>två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rösträknare</a:t>
            </a: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§3 </a:t>
            </a:r>
            <a:r>
              <a:rPr lang="en-US" sz="2000" err="1">
                <a:ea typeface="+mn-lt"/>
                <a:cs typeface="+mn-lt"/>
              </a:rPr>
              <a:t>Fastställande</a:t>
            </a:r>
            <a:r>
              <a:rPr lang="en-US" sz="2000">
                <a:ea typeface="+mn-lt"/>
                <a:cs typeface="+mn-lt"/>
              </a:rPr>
              <a:t> av </a:t>
            </a:r>
            <a:r>
              <a:rPr lang="en-US" sz="2000" err="1">
                <a:ea typeface="+mn-lt"/>
                <a:cs typeface="+mn-lt"/>
              </a:rPr>
              <a:t>röstlängd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ea typeface="+mn-lt"/>
                <a:cs typeface="+mn-lt"/>
              </a:rPr>
              <a:t>§4 </a:t>
            </a:r>
            <a:r>
              <a:rPr lang="en-US" sz="2000" err="1">
                <a:ea typeface="+mn-lt"/>
                <a:cs typeface="+mn-lt"/>
              </a:rPr>
              <a:t>Fråga</a:t>
            </a:r>
            <a:r>
              <a:rPr lang="en-US" sz="2000">
                <a:ea typeface="+mn-lt"/>
                <a:cs typeface="+mn-lt"/>
              </a:rPr>
              <a:t> om </a:t>
            </a:r>
            <a:r>
              <a:rPr lang="en-US" sz="2000" err="1">
                <a:ea typeface="+mn-lt"/>
                <a:cs typeface="+mn-lt"/>
              </a:rPr>
              <a:t>kallelse</a:t>
            </a:r>
            <a:r>
              <a:rPr lang="en-US" sz="2000">
                <a:ea typeface="+mn-lt"/>
                <a:cs typeface="+mn-lt"/>
              </a:rPr>
              <a:t> till </a:t>
            </a:r>
            <a:r>
              <a:rPr lang="en-US" sz="2000" err="1">
                <a:ea typeface="+mn-lt"/>
                <a:cs typeface="+mn-lt"/>
              </a:rPr>
              <a:t>stämman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skett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på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rätt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sätt</a:t>
            </a:r>
            <a:endParaRPr lang="en-US" sz="20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6550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FFBC1B7B-2452-45DE-92C2-E8E5B3B57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0587" y="383870"/>
            <a:ext cx="7772400" cy="5176498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§5 Fastställande av föredragningslistan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§6 Fastställande av mötesordning mm</a:t>
            </a:r>
            <a:endParaRPr lang="sv-SE" sz="2000">
              <a:cs typeface="Calibri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§7 Föredragning av verksamhetsberättelse, resultaträkning, balansräkning och revisionsberättelse för det närmast föregående verksamhetsåret.</a:t>
            </a:r>
            <a:endParaRPr lang="sv-SE" sz="2000">
              <a:cs typeface="Calibri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§8 Fastställande av balans- och resultaträkning samt beslut i anledning av distriktets vinst eller förlust enligt den fastställda balansräkningen.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§9 Beslut om ansvarsfrihet för distriktsstyrelsen för det närmast föregående verksamhetsåret.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489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4F18-A43E-DB0A-84DF-DDB3AB595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9CB10FBB-B926-6701-899A-F0B5F2CEBE24}"/>
              </a:ext>
            </a:extLst>
          </p:cNvPr>
          <p:cNvSpPr/>
          <p:nvPr/>
        </p:nvSpPr>
        <p:spPr bwMode="auto">
          <a:xfrm>
            <a:off x="507435" y="2724912"/>
            <a:ext cx="7845552" cy="283545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Bildobjekt 2" descr="En bild som visar text, skärmbild, Teckensnitt&#10;&#10;AI-genererat innehåll kan vara felaktigt.">
            <a:extLst>
              <a:ext uri="{FF2B5EF4-FFF2-40B4-BE49-F238E27FC236}">
                <a16:creationId xmlns:a16="http://schemas.microsoft.com/office/drawing/2014/main" id="{1C314080-6F44-C349-5ECA-E5003934E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27" y="2818342"/>
            <a:ext cx="7100373" cy="1701922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5E23AD5F-2452-45D7-0A76-41BED24DB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587" y="4656204"/>
            <a:ext cx="7615827" cy="537588"/>
          </a:xfrm>
          <a:prstGeom prst="rect">
            <a:avLst/>
          </a:prstGeom>
        </p:spPr>
      </p:pic>
      <p:sp>
        <p:nvSpPr>
          <p:cNvPr id="5123" name="Rectangle 3">
            <a:extLst>
              <a:ext uri="{FF2B5EF4-FFF2-40B4-BE49-F238E27FC236}">
                <a16:creationId xmlns:a16="http://schemas.microsoft.com/office/drawing/2014/main" id="{FA19B9B7-5CED-EA1A-56E9-E387162AB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0587" y="383870"/>
            <a:ext cx="7772400" cy="51764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§10 Beslut om motioner och propositioner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§11 Beslut om verksamhetsplan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§12 Beslut om budget</a:t>
            </a:r>
            <a:endParaRPr lang="sv-SE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763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FFBC1B7B-2452-45DE-92C2-E8E5B3B57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6844" y="186098"/>
            <a:ext cx="8608400" cy="6098361"/>
          </a:xfrm>
          <a:ln>
            <a:noFill/>
          </a:ln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§13 Val av distriktsordförande, 2 år(de år som val av ordförande ska ske.) 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ea typeface="+mn-lt"/>
                <a:cs typeface="+mn-lt"/>
              </a:rPr>
              <a:t>Kvar: Ordförande för en tid av 2 år:</a:t>
            </a:r>
            <a:r>
              <a:rPr lang="sv-SE" sz="1800">
                <a:ea typeface="Calibri"/>
                <a:cs typeface="+mn-lt"/>
              </a:rPr>
              <a:t> Johan </a:t>
            </a:r>
            <a:r>
              <a:rPr lang="sv-SE" sz="1800" err="1">
                <a:ea typeface="Calibri"/>
                <a:cs typeface="+mn-lt"/>
              </a:rPr>
              <a:t>Hatje</a:t>
            </a:r>
            <a:r>
              <a:rPr lang="sv-SE" sz="1800">
                <a:ea typeface="Calibri"/>
                <a:cs typeface="+mn-lt"/>
              </a:rPr>
              <a:t> (1 år kvar)</a:t>
            </a:r>
            <a:endParaRPr lang="sv-SE" sz="18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sv-SE" sz="18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1800">
                <a:ea typeface="+mn-lt"/>
                <a:cs typeface="+mn-lt"/>
              </a:rPr>
              <a:t>§14 Val av övriga ledamöter inklusive suppleanter till distriktsstyrelsen</a:t>
            </a:r>
            <a:endParaRPr lang="sv-SE" sz="1800"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+mn-lt"/>
                <a:cs typeface="+mn-lt"/>
              </a:rPr>
              <a:t>OMVAL</a:t>
            </a:r>
            <a:r>
              <a:rPr lang="sv-SE" sz="1800">
                <a:ea typeface="+mn-lt"/>
                <a:cs typeface="+mn-lt"/>
              </a:rPr>
              <a:t> ledamot för en tid av 2 år: Anna </a:t>
            </a:r>
            <a:r>
              <a:rPr lang="sv-SE" sz="1800" err="1">
                <a:ea typeface="+mn-lt"/>
                <a:cs typeface="+mn-lt"/>
              </a:rPr>
              <a:t>Nockhammar</a:t>
            </a:r>
            <a:r>
              <a:rPr lang="sv-SE" sz="1800">
                <a:ea typeface="+mn-lt"/>
                <a:cs typeface="+mn-lt"/>
              </a:rPr>
              <a:t> Johnsson (HPF Kulturverkstad)</a:t>
            </a:r>
            <a:endParaRPr lang="en-US" sz="1800"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+mn-lt"/>
                <a:cs typeface="+mn-lt"/>
              </a:rPr>
              <a:t>OMVAL</a:t>
            </a:r>
            <a:r>
              <a:rPr lang="sv-SE" sz="1800">
                <a:ea typeface="+mn-lt"/>
                <a:cs typeface="+mn-lt"/>
              </a:rPr>
              <a:t> ledamot för en tid av 2 år: Olle Grane (FUMI)</a:t>
            </a:r>
            <a:endParaRPr lang="en-US" sz="1800"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+mn-lt"/>
                <a:cs typeface="+mn-lt"/>
              </a:rPr>
              <a:t>OMVAL</a:t>
            </a:r>
            <a:r>
              <a:rPr lang="sv-SE" sz="1800">
                <a:ea typeface="+mn-lt"/>
                <a:cs typeface="+mn-lt"/>
              </a:rPr>
              <a:t> ledamot för en tid av 2 år: Oscar Johansson  (</a:t>
            </a:r>
            <a:r>
              <a:rPr lang="sv-SE" sz="1800" err="1">
                <a:ea typeface="+mn-lt"/>
                <a:cs typeface="+mn-lt"/>
              </a:rPr>
              <a:t>RUM'Sta</a:t>
            </a:r>
            <a:r>
              <a:rPr lang="sv-SE" sz="1800">
                <a:ea typeface="+mn-lt"/>
                <a:cs typeface="+mn-lt"/>
              </a:rPr>
              <a:t>)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endParaRPr lang="sv-SE" sz="180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ea typeface="+mn-lt"/>
                <a:cs typeface="+mn-lt"/>
              </a:rPr>
              <a:t>Kvar: Git Svanström (Artisten support)(1 år kvar)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+mn-lt"/>
                <a:cs typeface="+mn-lt"/>
              </a:rPr>
              <a:t>FYLLNADSVAL</a:t>
            </a:r>
            <a:r>
              <a:rPr lang="sv-SE" sz="1800">
                <a:ea typeface="+mn-lt"/>
                <a:cs typeface="+mn-lt"/>
              </a:rPr>
              <a:t> ledamot för en tid av 1 år: Isak Samuelsson (</a:t>
            </a:r>
            <a:r>
              <a:rPr lang="sv-SE" sz="1800" err="1">
                <a:ea typeface="+mn-lt"/>
                <a:cs typeface="+mn-lt"/>
              </a:rPr>
              <a:t>Flautissimo</a:t>
            </a:r>
            <a:r>
              <a:rPr lang="sv-SE" sz="1800">
                <a:ea typeface="+mn-lt"/>
                <a:cs typeface="+mn-lt"/>
              </a:rPr>
              <a:t>)</a:t>
            </a:r>
            <a:endParaRPr lang="en-US" sz="180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+mn-lt"/>
                <a:cs typeface="+mn-lt"/>
              </a:rPr>
              <a:t>FYLLNADSVAL</a:t>
            </a:r>
            <a:r>
              <a:rPr lang="sv-SE" sz="1800">
                <a:ea typeface="+mn-lt"/>
                <a:cs typeface="+mn-lt"/>
              </a:rPr>
              <a:t> ledamot för en tid av 1 år: </a:t>
            </a:r>
            <a:endParaRPr lang="sv-SE" sz="18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endParaRPr lang="sv-SE" sz="1800">
              <a:solidFill>
                <a:srgbClr val="000000"/>
              </a:solidFill>
              <a:ea typeface="+mn-lt"/>
              <a:cs typeface="+mn-lt"/>
            </a:endParaRP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ea typeface="Calibri"/>
                <a:cs typeface="Calibri"/>
              </a:rPr>
              <a:t>Omval suppleant för en tid av 1 år: Miranda Wahlström  (</a:t>
            </a:r>
            <a:r>
              <a:rPr lang="sv-SE" sz="1800" err="1">
                <a:ea typeface="Calibri"/>
                <a:cs typeface="Calibri"/>
              </a:rPr>
              <a:t>Flautissimo</a:t>
            </a:r>
            <a:r>
              <a:rPr lang="sv-SE" sz="1800">
                <a:ea typeface="Calibri"/>
                <a:cs typeface="Calibri"/>
              </a:rPr>
              <a:t>)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en-US" sz="1800" err="1">
                <a:ea typeface="ＭＳ Ｐゴシック"/>
                <a:cs typeface="Calibri"/>
              </a:rPr>
              <a:t>Omval</a:t>
            </a:r>
            <a:r>
              <a:rPr lang="en-US" sz="1800">
                <a:ea typeface="ＭＳ Ｐゴシック"/>
                <a:cs typeface="Calibri"/>
              </a:rPr>
              <a:t> </a:t>
            </a:r>
            <a:r>
              <a:rPr lang="en-US" sz="1800" err="1">
                <a:ea typeface="ＭＳ Ｐゴシック"/>
                <a:cs typeface="Calibri"/>
              </a:rPr>
              <a:t>suppleant</a:t>
            </a:r>
            <a:r>
              <a:rPr lang="en-US" sz="1800">
                <a:ea typeface="ＭＳ Ｐゴシック"/>
                <a:cs typeface="Calibri"/>
              </a:rPr>
              <a:t> för </a:t>
            </a:r>
            <a:r>
              <a:rPr lang="en-US" sz="1800" err="1">
                <a:ea typeface="ＭＳ Ｐゴシック"/>
                <a:cs typeface="Calibri"/>
              </a:rPr>
              <a:t>en</a:t>
            </a:r>
            <a:r>
              <a:rPr lang="en-US" sz="1800">
                <a:ea typeface="ＭＳ Ｐゴシック"/>
                <a:cs typeface="Calibri"/>
              </a:rPr>
              <a:t> </a:t>
            </a:r>
            <a:r>
              <a:rPr lang="en-US" sz="1800" err="1">
                <a:ea typeface="ＭＳ Ｐゴシック"/>
                <a:cs typeface="Calibri"/>
              </a:rPr>
              <a:t>tid</a:t>
            </a:r>
            <a:r>
              <a:rPr lang="en-US" sz="1800">
                <a:ea typeface="ＭＳ Ｐゴシック"/>
                <a:cs typeface="Calibri"/>
              </a:rPr>
              <a:t> av 1 </a:t>
            </a:r>
            <a:r>
              <a:rPr lang="en-US" sz="1800" err="1">
                <a:ea typeface="ＭＳ Ｐゴシック"/>
                <a:cs typeface="Calibri"/>
              </a:rPr>
              <a:t>år</a:t>
            </a:r>
            <a:r>
              <a:rPr lang="en-US" sz="1800">
                <a:ea typeface="ＭＳ Ｐゴシック"/>
                <a:cs typeface="Calibri"/>
              </a:rPr>
              <a:t>: Catrin Hansson Flink (Malmö </a:t>
            </a:r>
            <a:r>
              <a:rPr lang="en-US" sz="1800" err="1">
                <a:ea typeface="ＭＳ Ｐゴシック"/>
                <a:cs typeface="Calibri"/>
              </a:rPr>
              <a:t>Blåsorkester</a:t>
            </a:r>
            <a:r>
              <a:rPr lang="en-US" sz="1800">
                <a:ea typeface="ＭＳ Ｐゴシック"/>
                <a:cs typeface="Calibri"/>
              </a:rPr>
              <a:t>)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800">
                <a:solidFill>
                  <a:srgbClr val="FF0000"/>
                </a:solidFill>
                <a:ea typeface="Calibri"/>
                <a:cs typeface="Calibri"/>
              </a:rPr>
              <a:t>NYVAL</a:t>
            </a:r>
            <a:r>
              <a:rPr lang="sv-SE" sz="1800">
                <a:ea typeface="Calibri"/>
                <a:cs typeface="Calibri"/>
              </a:rPr>
              <a:t> suppleant för en tid av 1 år: </a:t>
            </a:r>
            <a:endParaRPr lang="en-US" sz="1800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355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FFBC1B7B-2452-45DE-92C2-E8E5B3B57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0587" y="-3275"/>
            <a:ext cx="8250991" cy="6118404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§15  Val av Revisor och suppleant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Två revisorer </a:t>
            </a:r>
            <a:endParaRPr lang="en-US" sz="200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2000">
                <a:ea typeface="+mn-lt"/>
                <a:cs typeface="+mn-lt"/>
              </a:rPr>
              <a:t>Janna Larsson (omval) och </a:t>
            </a:r>
            <a:endParaRPr lang="en-US" sz="2000">
              <a:ea typeface="+mn-lt"/>
              <a:cs typeface="+mn-lt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2000">
                <a:ea typeface="+mn-lt"/>
                <a:cs typeface="+mn-lt"/>
              </a:rPr>
              <a:t>en lekmannarevisor</a:t>
            </a:r>
            <a:r>
              <a:rPr lang="sv-SE" sz="2000">
                <a:cs typeface="Calibri"/>
              </a:rPr>
              <a:t> 1 år Matts Karlsson (omval)</a:t>
            </a:r>
            <a:endParaRPr lang="en-US" sz="200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2000">
                <a:ea typeface="+mn-lt"/>
                <a:cs typeface="+mn-lt"/>
              </a:rPr>
              <a:t>Två revisorssuppleanter – Jeanette Eliasson Dahl (Lomma/Bjärred </a:t>
            </a:r>
            <a:r>
              <a:rPr lang="sv-SE" sz="2000" err="1">
                <a:ea typeface="+mn-lt"/>
                <a:cs typeface="+mn-lt"/>
              </a:rPr>
              <a:t>blåsork</a:t>
            </a:r>
            <a:r>
              <a:rPr lang="sv-SE" sz="2000">
                <a:ea typeface="+mn-lt"/>
                <a:cs typeface="+mn-lt"/>
              </a:rPr>
              <a:t>)</a:t>
            </a:r>
            <a:r>
              <a:rPr lang="sv-SE" sz="2000" i="1">
                <a:ea typeface="+mn-lt"/>
                <a:cs typeface="+mn-lt"/>
              </a:rPr>
              <a:t> </a:t>
            </a:r>
            <a:r>
              <a:rPr lang="sv-SE" sz="2000">
                <a:ea typeface="+mn-lt"/>
                <a:cs typeface="+mn-lt"/>
              </a:rPr>
              <a:t>samt valfri kollega från samma revisionsbyrå som Janna Larsson för en mandatperiod av 1 år (förslag omval) 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  <a:endParaRPr lang="en-US" sz="200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§16  Val av valberedning samt sammankallande i valberedningen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§17 Val av ombud till förbundsstämman (4 st?)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  <a:endParaRPr lang="en-US" sz="2000">
              <a:ea typeface="+mn-lt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§18 Övriga frågor</a:t>
            </a:r>
            <a:endParaRPr lang="en-US" sz="2000">
              <a:ea typeface="+mn-lt"/>
              <a:cs typeface="+mn-lt"/>
            </a:endParaRP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Stadgeändring</a:t>
            </a: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Ändrade belopp i aktivitetsstödet</a:t>
            </a: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Övriga</a:t>
            </a: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 </a:t>
            </a:r>
            <a:endParaRPr lang="sv-SE" sz="2000">
              <a:ea typeface="ＭＳ Ｐゴシック"/>
              <a:cs typeface="+mn-lt"/>
            </a:endParaRPr>
          </a:p>
          <a:p>
            <a:pPr marL="0" indent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2000">
                <a:ea typeface="+mn-lt"/>
                <a:cs typeface="+mn-lt"/>
              </a:rPr>
              <a:t>§19 Stämmans avslutande </a:t>
            </a:r>
            <a:endParaRPr lang="sv-SE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2083241"/>
      </p:ext>
    </p:extLst>
  </p:cSld>
  <p:clrMapOvr>
    <a:masterClrMapping/>
  </p:clrMapOvr>
</p:sld>
</file>

<file path=ppt/theme/theme1.xml><?xml version="1.0" encoding="utf-8"?>
<a:theme xmlns:a="http://schemas.openxmlformats.org/drawingml/2006/main" name="Tom presentation">
  <a:themeElements>
    <a:clrScheme name="Tom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m presentation">
      <a:majorFont>
        <a:latin typeface="Calibri Bold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640297-2f6b-4366-9b25-b1371ac71ed1">
      <Terms xmlns="http://schemas.microsoft.com/office/infopath/2007/PartnerControls"/>
    </lcf76f155ced4ddcb4097134ff3c332f>
    <TaxCatchAll xmlns="cc844a80-462f-413a-824a-d42548c0ac0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6299C37C0B7240890E49494A55670B" ma:contentTypeVersion="16" ma:contentTypeDescription="Skapa ett nytt dokument." ma:contentTypeScope="" ma:versionID="ca834c6e89cb9e041393b6ce09250be3">
  <xsd:schema xmlns:xsd="http://www.w3.org/2001/XMLSchema" xmlns:xs="http://www.w3.org/2001/XMLSchema" xmlns:p="http://schemas.microsoft.com/office/2006/metadata/properties" xmlns:ns2="56640297-2f6b-4366-9b25-b1371ac71ed1" xmlns:ns3="cc844a80-462f-413a-824a-d42548c0ac0d" targetNamespace="http://schemas.microsoft.com/office/2006/metadata/properties" ma:root="true" ma:fieldsID="43611340e737e4158b5f9e2aefea6583" ns2:_="" ns3:_="">
    <xsd:import namespace="56640297-2f6b-4366-9b25-b1371ac71ed1"/>
    <xsd:import namespace="cc844a80-462f-413a-824a-d42548c0ac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40297-2f6b-4366-9b25-b1371ac71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62f6a2f2-cce6-486b-924e-5f295a17a3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44a80-462f-413a-824a-d42548c0ac0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600f6d6-3235-4a01-b5e4-84d689f9ef6d}" ma:internalName="TaxCatchAll" ma:showField="CatchAllData" ma:web="cc844a80-462f-413a-824a-d42548c0ac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BB48C7-2D18-4DAA-885E-4B3647884E3D}">
  <ds:schemaRefs>
    <ds:schemaRef ds:uri="56640297-2f6b-4366-9b25-b1371ac71ed1"/>
    <ds:schemaRef ds:uri="cc844a80-462f-413a-824a-d42548c0ac0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A9FC9AC-1197-4471-8709-12010795AB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16DE9C-A466-4E99-BB9F-87DF1529C1C8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CB6C4B15-272F-4F90-B0E0-F3859307958D}">
  <ds:schemaRefs>
    <ds:schemaRef ds:uri="56640297-2f6b-4366-9b25-b1371ac71ed1"/>
    <ds:schemaRef ds:uri="cc844a80-462f-413a-824a-d42548c0ac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6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Tom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Adform Reklamproduktion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 Karlsson</dc:creator>
  <cp:revision>1</cp:revision>
  <dcterms:created xsi:type="dcterms:W3CDTF">2010-01-10T14:20:20Z</dcterms:created>
  <dcterms:modified xsi:type="dcterms:W3CDTF">2026-02-22T10:07:44Z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Anna Nockhammar Johansson</vt:lpwstr>
  </property>
  <property fmtid="{D5CDD505-2E9C-101B-9397-08002B2CF9AE}" pid="3" name="Order">
    <vt:lpwstr>4600.00000000000</vt:lpwstr>
  </property>
  <property fmtid="{D5CDD505-2E9C-101B-9397-08002B2CF9AE}" pid="4" name="ComplianceAssetId">
    <vt:lpwstr/>
  </property>
  <property fmtid="{D5CDD505-2E9C-101B-9397-08002B2CF9AE}" pid="5" name="display_urn:schemas-microsoft-com:office:office#Author">
    <vt:lpwstr>Anna Nockhammar Johansson</vt:lpwstr>
  </property>
  <property fmtid="{D5CDD505-2E9C-101B-9397-08002B2CF9AE}" pid="6" name="ContentTypeId">
    <vt:lpwstr>0x010100616299C37C0B7240890E49494A55670B</vt:lpwstr>
  </property>
  <property fmtid="{D5CDD505-2E9C-101B-9397-08002B2CF9AE}" pid="7" name="MediaServiceImageTags">
    <vt:lpwstr/>
  </property>
</Properties>
</file>